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57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10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167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220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277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330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387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440" algn="l" defTabSz="45705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>
        <p:scale>
          <a:sx n="38" d="100"/>
          <a:sy n="38" d="100"/>
        </p:scale>
        <p:origin x="1048" y="-382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2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89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730032"/>
            <a:ext cx="7289840" cy="368605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619965" y="1730032"/>
            <a:ext cx="21329531" cy="368605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91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47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7760413"/>
            <a:ext cx="27539395" cy="8580127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59320" y="18310277"/>
            <a:ext cx="27539395" cy="9450136"/>
          </a:xfrm>
        </p:spPr>
        <p:txBody>
          <a:bodyPr anchor="b"/>
          <a:lstStyle>
            <a:lvl1pPr marL="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1pPr>
            <a:lvl2pPr marL="215999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99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98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98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97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97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97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996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65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619964" y="10080152"/>
            <a:ext cx="14309686" cy="28510424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469638" y="10080152"/>
            <a:ext cx="14309686" cy="28510424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05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19964" y="9670146"/>
            <a:ext cx="14315312" cy="4030056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96" indent="0">
              <a:buNone/>
              <a:defRPr sz="9400" b="1"/>
            </a:lvl2pPr>
            <a:lvl3pPr marL="4319991" indent="0">
              <a:buNone/>
              <a:defRPr sz="8500" b="1"/>
            </a:lvl3pPr>
            <a:lvl4pPr marL="6479987" indent="0">
              <a:buNone/>
              <a:defRPr sz="7600" b="1"/>
            </a:lvl4pPr>
            <a:lvl5pPr marL="8639983" indent="0">
              <a:buNone/>
              <a:defRPr sz="7600" b="1"/>
            </a:lvl5pPr>
            <a:lvl6pPr marL="10799978" indent="0">
              <a:buNone/>
              <a:defRPr sz="7600" b="1"/>
            </a:lvl6pPr>
            <a:lvl7pPr marL="12959974" indent="0">
              <a:buNone/>
              <a:defRPr sz="7600" b="1"/>
            </a:lvl7pPr>
            <a:lvl8pPr marL="15119970" indent="0">
              <a:buNone/>
              <a:defRPr sz="7600" b="1"/>
            </a:lvl8pPr>
            <a:lvl9pPr marL="17279965" indent="0">
              <a:buNone/>
              <a:defRPr sz="7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19964" y="13700202"/>
            <a:ext cx="14315312" cy="24890371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5" cy="4030056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96" indent="0">
              <a:buNone/>
              <a:defRPr sz="9400" b="1"/>
            </a:lvl2pPr>
            <a:lvl3pPr marL="4319991" indent="0">
              <a:buNone/>
              <a:defRPr sz="8500" b="1"/>
            </a:lvl3pPr>
            <a:lvl4pPr marL="6479987" indent="0">
              <a:buNone/>
              <a:defRPr sz="7600" b="1"/>
            </a:lvl4pPr>
            <a:lvl5pPr marL="8639983" indent="0">
              <a:buNone/>
              <a:defRPr sz="7600" b="1"/>
            </a:lvl5pPr>
            <a:lvl6pPr marL="10799978" indent="0">
              <a:buNone/>
              <a:defRPr sz="7600" b="1"/>
            </a:lvl6pPr>
            <a:lvl7pPr marL="12959974" indent="0">
              <a:buNone/>
              <a:defRPr sz="7600" b="1"/>
            </a:lvl7pPr>
            <a:lvl8pPr marL="15119970" indent="0">
              <a:buNone/>
              <a:defRPr sz="7600" b="1"/>
            </a:lvl8pPr>
            <a:lvl9pPr marL="17279965" indent="0">
              <a:buNone/>
              <a:defRPr sz="7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6458390" y="13700202"/>
            <a:ext cx="14320935" cy="24890371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143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90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7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6" y="1720025"/>
            <a:ext cx="10659143" cy="7320108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67222" y="1720028"/>
            <a:ext cx="18112102" cy="36870548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19966" y="9040136"/>
            <a:ext cx="10659143" cy="29550440"/>
          </a:xfrm>
        </p:spPr>
        <p:txBody>
          <a:bodyPr/>
          <a:lstStyle>
            <a:lvl1pPr marL="0" indent="0">
              <a:buNone/>
              <a:defRPr sz="6600"/>
            </a:lvl1pPr>
            <a:lvl2pPr marL="2159996" indent="0">
              <a:buNone/>
              <a:defRPr sz="5700"/>
            </a:lvl2pPr>
            <a:lvl3pPr marL="4319991" indent="0">
              <a:buNone/>
              <a:defRPr sz="4700"/>
            </a:lvl3pPr>
            <a:lvl4pPr marL="6479987" indent="0">
              <a:buNone/>
              <a:defRPr sz="4300"/>
            </a:lvl4pPr>
            <a:lvl5pPr marL="8639983" indent="0">
              <a:buNone/>
              <a:defRPr sz="4300"/>
            </a:lvl5pPr>
            <a:lvl6pPr marL="10799978" indent="0">
              <a:buNone/>
              <a:defRPr sz="4300"/>
            </a:lvl6pPr>
            <a:lvl7pPr marL="12959974" indent="0">
              <a:buNone/>
              <a:defRPr sz="4300"/>
            </a:lvl7pPr>
            <a:lvl8pPr marL="15119970" indent="0">
              <a:buNone/>
              <a:defRPr sz="4300"/>
            </a:lvl8pPr>
            <a:lvl9pPr marL="17279965" indent="0">
              <a:buNone/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436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30240447"/>
            <a:ext cx="19439573" cy="3570056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350487" y="3860057"/>
            <a:ext cx="19439573" cy="25920383"/>
          </a:xfrm>
        </p:spPr>
        <p:txBody>
          <a:bodyPr/>
          <a:lstStyle>
            <a:lvl1pPr marL="0" indent="0">
              <a:buNone/>
              <a:defRPr sz="15100"/>
            </a:lvl1pPr>
            <a:lvl2pPr marL="2159996" indent="0">
              <a:buNone/>
              <a:defRPr sz="13200"/>
            </a:lvl2pPr>
            <a:lvl3pPr marL="4319991" indent="0">
              <a:buNone/>
              <a:defRPr sz="11300"/>
            </a:lvl3pPr>
            <a:lvl4pPr marL="6479987" indent="0">
              <a:buNone/>
              <a:defRPr sz="9400"/>
            </a:lvl4pPr>
            <a:lvl5pPr marL="8639983" indent="0">
              <a:buNone/>
              <a:defRPr sz="9400"/>
            </a:lvl5pPr>
            <a:lvl6pPr marL="10799978" indent="0">
              <a:buNone/>
              <a:defRPr sz="9400"/>
            </a:lvl6pPr>
            <a:lvl7pPr marL="12959974" indent="0">
              <a:buNone/>
              <a:defRPr sz="9400"/>
            </a:lvl7pPr>
            <a:lvl8pPr marL="15119970" indent="0">
              <a:buNone/>
              <a:defRPr sz="9400"/>
            </a:lvl8pPr>
            <a:lvl9pPr marL="17279965" indent="0">
              <a:buNone/>
              <a:defRPr sz="94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50487" y="33810502"/>
            <a:ext cx="19439573" cy="5070072"/>
          </a:xfrm>
        </p:spPr>
        <p:txBody>
          <a:bodyPr/>
          <a:lstStyle>
            <a:lvl1pPr marL="0" indent="0">
              <a:buNone/>
              <a:defRPr sz="6600"/>
            </a:lvl1pPr>
            <a:lvl2pPr marL="2159996" indent="0">
              <a:buNone/>
              <a:defRPr sz="5700"/>
            </a:lvl2pPr>
            <a:lvl3pPr marL="4319991" indent="0">
              <a:buNone/>
              <a:defRPr sz="4700"/>
            </a:lvl3pPr>
            <a:lvl4pPr marL="6479987" indent="0">
              <a:buNone/>
              <a:defRPr sz="4300"/>
            </a:lvl4pPr>
            <a:lvl5pPr marL="8639983" indent="0">
              <a:buNone/>
              <a:defRPr sz="4300"/>
            </a:lvl5pPr>
            <a:lvl6pPr marL="10799978" indent="0">
              <a:buNone/>
              <a:defRPr sz="4300"/>
            </a:lvl6pPr>
            <a:lvl7pPr marL="12959974" indent="0">
              <a:buNone/>
              <a:defRPr sz="4300"/>
            </a:lvl7pPr>
            <a:lvl8pPr marL="15119970" indent="0">
              <a:buNone/>
              <a:defRPr sz="4300"/>
            </a:lvl8pPr>
            <a:lvl9pPr marL="17279965" indent="0">
              <a:buNone/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59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619965" y="1730029"/>
            <a:ext cx="29159359" cy="7200106"/>
          </a:xfrm>
          <a:prstGeom prst="rect">
            <a:avLst/>
          </a:prstGeom>
        </p:spPr>
        <p:txBody>
          <a:bodyPr vert="horz" lIns="431999" tIns="216000" rIns="431999" bIns="21600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19965" y="10080152"/>
            <a:ext cx="29159359" cy="28510424"/>
          </a:xfrm>
          <a:prstGeom prst="rect">
            <a:avLst/>
          </a:prstGeom>
        </p:spPr>
        <p:txBody>
          <a:bodyPr vert="horz" lIns="431999" tIns="216000" rIns="431999" bIns="21600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619964" y="40040594"/>
            <a:ext cx="7559834" cy="2300034"/>
          </a:xfrm>
          <a:prstGeom prst="rect">
            <a:avLst/>
          </a:prstGeom>
        </p:spPr>
        <p:txBody>
          <a:bodyPr vert="horz" lIns="431999" tIns="216000" rIns="431999" bIns="216000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2104-3A59-46ED-B3A3-EDC1A6B948DE}" type="datetimeFigureOut">
              <a:rPr lang="es-MX" smtClean="0"/>
              <a:t>11/04/25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069757" y="40040594"/>
            <a:ext cx="10259775" cy="2300034"/>
          </a:xfrm>
          <a:prstGeom prst="rect">
            <a:avLst/>
          </a:prstGeom>
        </p:spPr>
        <p:txBody>
          <a:bodyPr vert="horz" lIns="431999" tIns="216000" rIns="431999" bIns="216000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3219490" y="40040594"/>
            <a:ext cx="7559834" cy="2300034"/>
          </a:xfrm>
          <a:prstGeom prst="rect">
            <a:avLst/>
          </a:prstGeom>
        </p:spPr>
        <p:txBody>
          <a:bodyPr vert="horz" lIns="431999" tIns="216000" rIns="431999" bIns="216000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7E6D-33B7-4B95-9FA0-48F938B77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13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159996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997" indent="-1619997" algn="l" defTabSz="2159996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93" indent="-1349997" algn="l" defTabSz="2159996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989" indent="-1079998" algn="l" defTabSz="2159996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985" indent="-1079998" algn="l" defTabSz="2159996" rtl="0" eaLnBrk="1" latinLnBrk="0" hangingPunct="1">
        <a:spcBef>
          <a:spcPct val="20000"/>
        </a:spcBef>
        <a:buFont typeface="Arial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981" indent="-1079998" algn="l" defTabSz="2159996" rtl="0" eaLnBrk="1" latinLnBrk="0" hangingPunct="1">
        <a:spcBef>
          <a:spcPct val="20000"/>
        </a:spcBef>
        <a:buFont typeface="Arial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9976" indent="-1079998" algn="l" defTabSz="2159996" rtl="0" eaLnBrk="1" latinLnBrk="0" hangingPunct="1">
        <a:spcBef>
          <a:spcPct val="20000"/>
        </a:spcBef>
        <a:buFont typeface="Arial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972" indent="-1079998" algn="l" defTabSz="2159996" rtl="0" eaLnBrk="1" latinLnBrk="0" hangingPunct="1">
        <a:spcBef>
          <a:spcPct val="20000"/>
        </a:spcBef>
        <a:buFont typeface="Arial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968" indent="-1079998" algn="l" defTabSz="2159996" rtl="0" eaLnBrk="1" latinLnBrk="0" hangingPunct="1">
        <a:spcBef>
          <a:spcPct val="20000"/>
        </a:spcBef>
        <a:buFont typeface="Arial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9963" indent="-1079998" algn="l" defTabSz="2159996" rtl="0" eaLnBrk="1" latinLnBrk="0" hangingPunct="1">
        <a:spcBef>
          <a:spcPct val="20000"/>
        </a:spcBef>
        <a:buFont typeface="Arial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996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91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987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983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978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974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970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965" algn="l" defTabSz="215999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54F5741-EFF4-F703-4118-8150006E0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346" y="-1"/>
            <a:ext cx="32441633" cy="43059947"/>
          </a:xfrm>
          <a:prstGeom prst="rect">
            <a:avLst/>
          </a:prstGeom>
        </p:spPr>
      </p:pic>
      <p:pic>
        <p:nvPicPr>
          <p:cNvPr id="1032" name="Picture 8" descr="Resultado de imagen para mapas cobertura vegetal">
            <a:extLst>
              <a:ext uri="{FF2B5EF4-FFF2-40B4-BE49-F238E27FC236}">
                <a16:creationId xmlns:a16="http://schemas.microsoft.com/office/drawing/2014/main" id="{104A899F-DB24-465A-AE13-64042CA8A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0279" y="21327867"/>
            <a:ext cx="8096250" cy="54387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graphic water contamination">
            <a:extLst>
              <a:ext uri="{FF2B5EF4-FFF2-40B4-BE49-F238E27FC236}">
                <a16:creationId xmlns:a16="http://schemas.microsoft.com/office/drawing/2014/main" id="{D8A47D1D-3489-4E09-AAA0-116DC8E95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4743" y="14024381"/>
            <a:ext cx="11046744" cy="65331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Resultado de imagen para cambio climatico">
            <a:extLst>
              <a:ext uri="{FF2B5EF4-FFF2-40B4-BE49-F238E27FC236}">
                <a16:creationId xmlns:a16="http://schemas.microsoft.com/office/drawing/2014/main" id="{01667929-E99D-40A2-888B-7C1DBD111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394" y="26861683"/>
            <a:ext cx="13088726" cy="764681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851228" y="5780662"/>
            <a:ext cx="28696833" cy="45891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12" tIns="45704" rIns="91412" bIns="457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 (incluye planteamiento del problema, hipótesis y justificación</a:t>
            </a:r>
            <a:r>
              <a:rPr lang="es-MX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s-MX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(Tamaño mínimo de fuente 44)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772463" y="14774074"/>
            <a:ext cx="14477341" cy="11486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12" tIns="45704" rIns="91412" bIns="457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Materiales y métodos</a:t>
            </a:r>
          </a:p>
          <a:p>
            <a:r>
              <a:rPr lang="es-MX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(Tamaño mínimo de fuente 44)</a:t>
            </a:r>
          </a:p>
          <a:p>
            <a:pPr algn="ctr"/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927148" y="35220248"/>
            <a:ext cx="14527658" cy="657099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12" tIns="45704" rIns="91412" bIns="45704" rtlCol="0">
            <a:spAutoFit/>
          </a:bodyPr>
          <a:lstStyle/>
          <a:p>
            <a:r>
              <a:rPr lang="es-MX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  <a:p>
            <a:r>
              <a:rPr lang="es-MX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(Tamaño mínimo de fuente 44)</a:t>
            </a:r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endParaRPr lang="es-MX" sz="3300" b="1" dirty="0"/>
          </a:p>
          <a:p>
            <a:pPr algn="ctr"/>
            <a:r>
              <a:rPr lang="es-MX" sz="3300" b="1" dirty="0"/>
              <a:t> </a:t>
            </a:r>
          </a:p>
          <a:p>
            <a:pPr algn="ctr"/>
            <a:r>
              <a:rPr lang="es-MX" sz="3300" dirty="0"/>
              <a:t> </a:t>
            </a:r>
          </a:p>
          <a:p>
            <a:pPr algn="ctr"/>
            <a:endParaRPr lang="es-MX" sz="38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0EAE0E0-B9DC-4F7F-9EC5-1ACDE14190CA}"/>
              </a:ext>
            </a:extLst>
          </p:cNvPr>
          <p:cNvSpPr/>
          <p:nvPr/>
        </p:nvSpPr>
        <p:spPr>
          <a:xfrm>
            <a:off x="1851228" y="10771845"/>
            <a:ext cx="28696833" cy="28350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4" rIns="91412" bIns="45704" rtlCol="0" anchor="t"/>
          <a:lstStyle/>
          <a:p>
            <a:r>
              <a:rPr lang="es-E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  <a:p>
            <a:r>
              <a:rPr lang="es-MX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(Tamaño mínimo de fuente 44)</a:t>
            </a:r>
          </a:p>
          <a:p>
            <a:endParaRPr lang="es-ES" sz="4300" b="1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03AFE4E-F800-4F1D-8211-D84E59E85D4C}"/>
              </a:ext>
            </a:extLst>
          </p:cNvPr>
          <p:cNvSpPr/>
          <p:nvPr/>
        </p:nvSpPr>
        <p:spPr>
          <a:xfrm>
            <a:off x="17009758" y="27325831"/>
            <a:ext cx="13999812" cy="145222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4" rIns="91412" bIns="45704" rtlCol="0" anchor="t"/>
          <a:lstStyle/>
          <a:p>
            <a:r>
              <a:rPr lang="es-ES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y conclusión</a:t>
            </a:r>
          </a:p>
          <a:p>
            <a:r>
              <a:rPr lang="es-MX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(Tamaño mínimo de fuente 44)</a:t>
            </a:r>
          </a:p>
          <a:p>
            <a:endParaRPr lang="es-ES" sz="4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  <a:p>
            <a:endParaRPr lang="es-ES" sz="3300" b="1" dirty="0">
              <a:solidFill>
                <a:schemeClr val="tx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 rot="16200000">
            <a:off x="-2627359" y="29167741"/>
            <a:ext cx="9977528" cy="1415740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r>
              <a:rPr lang="es-MX" sz="4300" i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imagen representativa de la investigación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880061" y="2049230"/>
            <a:ext cx="19838299" cy="3170066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pPr algn="ctr"/>
            <a:r>
              <a:rPr lang="es-MX" sz="7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 LA INVESTIGACIÓN </a:t>
            </a:r>
          </a:p>
          <a:p>
            <a:pPr algn="ctr"/>
            <a:r>
              <a:rPr lang="es-MX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INSTITUCIÓN</a:t>
            </a:r>
          </a:p>
          <a:p>
            <a:pPr algn="ctr"/>
            <a:r>
              <a:rPr lang="es-MX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  <a:p>
            <a:pPr algn="ctr"/>
            <a:r>
              <a:rPr lang="es-MX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CORREO ELECTRÓNICO DEL AUTOR PRINCIPAL</a:t>
            </a:r>
          </a:p>
        </p:txBody>
      </p:sp>
      <p:sp>
        <p:nvSpPr>
          <p:cNvPr id="24" name="CuadroTexto 23"/>
          <p:cNvSpPr txBox="1"/>
          <p:nvPr/>
        </p:nvSpPr>
        <p:spPr>
          <a:xfrm rot="16200000">
            <a:off x="24005514" y="21349602"/>
            <a:ext cx="9977527" cy="1415740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r>
              <a:rPr lang="es-MX" sz="4300" i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imagen representativo, gráficas figuras o tablas de la investigación</a:t>
            </a:r>
          </a:p>
        </p:txBody>
      </p:sp>
      <p:sp>
        <p:nvSpPr>
          <p:cNvPr id="23" name="CuadroTexto 22"/>
          <p:cNvSpPr txBox="1"/>
          <p:nvPr/>
        </p:nvSpPr>
        <p:spPr>
          <a:xfrm rot="19167081">
            <a:off x="756565" y="19323614"/>
            <a:ext cx="33151310" cy="3801008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pPr algn="ctr"/>
            <a:r>
              <a:rPr lang="es-MX" sz="24100" dirty="0">
                <a:ln>
                  <a:solidFill>
                    <a:schemeClr val="tx1">
                      <a:alpha val="25000"/>
                    </a:schemeClr>
                  </a:solidFill>
                </a:ln>
                <a:solidFill>
                  <a:schemeClr val="tx1">
                    <a:alpha val="25000"/>
                  </a:schemeClr>
                </a:solidFill>
              </a:rPr>
              <a:t>DISEÑO LIBRE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373489" y="2728732"/>
            <a:ext cx="4333050" cy="1415740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r>
              <a:rPr lang="es-MX" sz="4300" i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Tamaño mínimo de fuente 72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1296724" y="4273051"/>
            <a:ext cx="4409815" cy="1415740"/>
          </a:xfrm>
          <a:prstGeom prst="rect">
            <a:avLst/>
          </a:prstGeom>
          <a:noFill/>
        </p:spPr>
        <p:txBody>
          <a:bodyPr wrap="square" lIns="91412" tIns="45704" rIns="91412" bIns="45704" rtlCol="0">
            <a:spAutoFit/>
          </a:bodyPr>
          <a:lstStyle/>
          <a:p>
            <a:r>
              <a:rPr lang="es-MX" sz="4300" i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Tamaño mínimo de fuente 54</a:t>
            </a:r>
          </a:p>
        </p:txBody>
      </p:sp>
      <p:sp>
        <p:nvSpPr>
          <p:cNvPr id="31" name="Abrir llave 30"/>
          <p:cNvSpPr/>
          <p:nvPr/>
        </p:nvSpPr>
        <p:spPr>
          <a:xfrm>
            <a:off x="8055100" y="3318365"/>
            <a:ext cx="452626" cy="1768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12" tIns="45704" rIns="91412" bIns="45704" rtlCol="0" anchor="ctr"/>
          <a:lstStyle/>
          <a:p>
            <a:pPr algn="ctr"/>
            <a:endParaRPr lang="es-MX"/>
          </a:p>
        </p:txBody>
      </p:sp>
      <p:sp>
        <p:nvSpPr>
          <p:cNvPr id="33" name="Abrir llave 32"/>
          <p:cNvSpPr/>
          <p:nvPr/>
        </p:nvSpPr>
        <p:spPr>
          <a:xfrm>
            <a:off x="6884334" y="2049230"/>
            <a:ext cx="476079" cy="113816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12" tIns="45704" rIns="91412" bIns="45704"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698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282EFE52B333F4BA559D91225ACB14B" ma:contentTypeVersion="2" ma:contentTypeDescription="Crear nuevo documento." ma:contentTypeScope="" ma:versionID="63332d96fbddc94834b8e12aa295cfc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b73922b5c60ede4c6a28d642592811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91800CE-1458-4698-9587-C1F28E38C8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A7B9DC-6D44-4E0D-A10C-A7A6AD298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4CB0EB-DD70-496D-ADAE-3F3F165734F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96</Words>
  <Application>Microsoft Macintosh PowerPoint</Application>
  <PresentationFormat>Personalizado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MONROY PEREZ</dc:creator>
  <cp:lastModifiedBy>JURADO_NANCY MORALES VALENCIA</cp:lastModifiedBy>
  <cp:revision>44</cp:revision>
  <cp:lastPrinted>2025-01-14T20:29:18Z</cp:lastPrinted>
  <dcterms:created xsi:type="dcterms:W3CDTF">2016-05-24T22:28:12Z</dcterms:created>
  <dcterms:modified xsi:type="dcterms:W3CDTF">2025-04-11T18:53:24Z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0x010100F282EFE52B333F4BA559D91225ACB14B</vt:lpwstr>
  </property>
</Properties>
</file>